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74" r:id="rId2"/>
    <p:sldId id="295" r:id="rId3"/>
    <p:sldId id="296" r:id="rId4"/>
    <p:sldId id="294" r:id="rId5"/>
    <p:sldId id="286" r:id="rId6"/>
    <p:sldId id="302" r:id="rId7"/>
    <p:sldId id="303" r:id="rId8"/>
    <p:sldId id="300" r:id="rId9"/>
    <p:sldId id="304" r:id="rId10"/>
    <p:sldId id="305" r:id="rId11"/>
    <p:sldId id="30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944562"/>
          </a:xfrm>
        </p:spPr>
        <p:txBody>
          <a:bodyPr/>
          <a:lstStyle/>
          <a:p>
            <a:pPr algn="ctr"/>
            <a:r>
              <a:rPr lang="en-IN" dirty="0" smtClean="0"/>
              <a:t>The best of all the wonders.....</a:t>
            </a:r>
            <a:endParaRPr lang="en-IN" dirty="0"/>
          </a:p>
        </p:txBody>
      </p:sp>
      <p:pic>
        <p:nvPicPr>
          <p:cNvPr id="4" name="Picture 3" descr="il_340x270.455145994_2pt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1"/>
            <a:ext cx="8305800" cy="5274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0914-WA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3352800" cy="594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150914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57200"/>
            <a:ext cx="41148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are Adityapur based and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2971800"/>
          </a:xfrm>
        </p:spPr>
        <p:txBody>
          <a:bodyPr>
            <a:normAutofit fontScale="85000" lnSpcReduction="1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200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581400"/>
            <a:ext cx="76200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dirty="0" smtClean="0"/>
              <a:t>Thank You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162" y="381000"/>
            <a:ext cx="8258238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Drawing </a:t>
            </a:r>
            <a:r>
              <a:rPr lang="en-IN" sz="2400" dirty="0" smtClean="0"/>
              <a:t>COMPETITION AT IMLI CHAUK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3200" dirty="0" smtClean="0"/>
              <a:t>“Logic will take you from A to B, creativity will take you </a:t>
            </a:r>
            <a:r>
              <a:rPr lang="en-IN" sz="3200" dirty="0" smtClean="0"/>
              <a:t>everywhere”</a:t>
            </a:r>
            <a:endParaRPr lang="en-IN" sz="3200" dirty="0" smtClean="0"/>
          </a:p>
          <a:p>
            <a:pPr algn="ctr">
              <a:buNone/>
            </a:pPr>
            <a:r>
              <a:rPr lang="en-IN" sz="3200" dirty="0" smtClean="0"/>
              <a:t>-Albert </a:t>
            </a:r>
            <a:r>
              <a:rPr lang="en-IN" sz="3200" dirty="0" smtClean="0"/>
              <a:t>Einstein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algn="ctr"/>
            <a:r>
              <a:rPr lang="en-IN" dirty="0" smtClean="0"/>
              <a:t>HIGHLIGHTS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organized its monthly drawing competition  at its </a:t>
            </a:r>
            <a:r>
              <a:rPr lang="en-IN" dirty="0" err="1" smtClean="0"/>
              <a:t>Imli</a:t>
            </a:r>
            <a:r>
              <a:rPr lang="en-IN" dirty="0" smtClean="0"/>
              <a:t> </a:t>
            </a:r>
            <a:r>
              <a:rPr lang="en-IN" dirty="0" err="1" smtClean="0"/>
              <a:t>Chauk</a:t>
            </a:r>
            <a:r>
              <a:rPr lang="en-IN" dirty="0" smtClean="0"/>
              <a:t> Centre, Near </a:t>
            </a:r>
            <a:r>
              <a:rPr lang="en-IN" dirty="0" err="1" smtClean="0"/>
              <a:t>Durga</a:t>
            </a:r>
            <a:r>
              <a:rPr lang="en-IN" dirty="0" smtClean="0"/>
              <a:t> </a:t>
            </a:r>
            <a:r>
              <a:rPr lang="en-IN" dirty="0" err="1" smtClean="0"/>
              <a:t>Mandir</a:t>
            </a:r>
            <a:r>
              <a:rPr lang="en-IN" dirty="0" smtClean="0"/>
              <a:t>, </a:t>
            </a:r>
            <a:r>
              <a:rPr lang="en-IN" dirty="0" err="1" smtClean="0"/>
              <a:t>Adityapur</a:t>
            </a:r>
            <a:endParaRPr lang="en-IN" dirty="0" smtClean="0"/>
          </a:p>
          <a:p>
            <a:r>
              <a:rPr lang="en-IN" dirty="0" smtClean="0"/>
              <a:t>Drawing Sheets and Wax Crayons were given to children for realizing their creative aspirations</a:t>
            </a:r>
          </a:p>
          <a:p>
            <a:r>
              <a:rPr lang="en-IN" dirty="0" smtClean="0"/>
              <a:t>At the end of the event three skits were performed by girls on contemporary issues namely</a:t>
            </a:r>
          </a:p>
          <a:p>
            <a:pPr lvl="1"/>
            <a:r>
              <a:rPr lang="en-IN" dirty="0" smtClean="0"/>
              <a:t>Swatch Bharat </a:t>
            </a:r>
            <a:r>
              <a:rPr lang="en-IN" dirty="0" err="1" smtClean="0"/>
              <a:t>Abhiyaan</a:t>
            </a:r>
            <a:r>
              <a:rPr lang="en-IN" dirty="0" smtClean="0"/>
              <a:t>-Clean Water &amp; Sanitation</a:t>
            </a:r>
          </a:p>
          <a:p>
            <a:pPr lvl="1"/>
            <a:r>
              <a:rPr lang="en-IN" dirty="0" smtClean="0"/>
              <a:t>Women’s Safety</a:t>
            </a:r>
          </a:p>
          <a:p>
            <a:r>
              <a:rPr lang="en-IN" dirty="0" smtClean="0"/>
              <a:t>The event takes place regularly where we intend to figure out talented students form the lot and </a:t>
            </a:r>
            <a:r>
              <a:rPr lang="en-IN" dirty="0" smtClean="0"/>
              <a:t>impart </a:t>
            </a:r>
            <a:r>
              <a:rPr lang="en-IN" dirty="0" smtClean="0"/>
              <a:t>them with necessary skills through appropriate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03948"/>
            <a:ext cx="8153400" cy="61492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_20150914_17_08_26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191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P_20150914_17_08_30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600"/>
            <a:ext cx="411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P_20150914_17_08_40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505200"/>
            <a:ext cx="4191000" cy="303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WP_20150914_17_13_55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5200"/>
            <a:ext cx="4191000" cy="3011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598" y="304800"/>
            <a:ext cx="8501202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P_20150914_17_24_47_Pr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0386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P_20150914_17_19_37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1" y="228600"/>
            <a:ext cx="4191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WP_20150914_17_15_24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48000"/>
            <a:ext cx="4038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WP_20150914_17_08_40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048000"/>
            <a:ext cx="4191000" cy="3135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And this is all because we </a:t>
            </a:r>
            <a:r>
              <a:rPr lang="en-IN" dirty="0" smtClean="0"/>
              <a:t>believe </a:t>
            </a:r>
            <a:r>
              <a:rPr lang="en-IN" dirty="0" smtClean="0"/>
              <a:t>that.....</a:t>
            </a:r>
            <a:endParaRPr lang="en-IN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7848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467</TotalTime>
  <Words>273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Slide 1</vt:lpstr>
      <vt:lpstr>Slide 2</vt:lpstr>
      <vt:lpstr>Drawing COMPETITION AT IMLI CHAUK CENTRE</vt:lpstr>
      <vt:lpstr>HIGHLIGHTS</vt:lpstr>
      <vt:lpstr>Slide 5</vt:lpstr>
      <vt:lpstr>Slide 6</vt:lpstr>
      <vt:lpstr>Slide 7</vt:lpstr>
      <vt:lpstr>Slide 8</vt:lpstr>
      <vt:lpstr>And this is all because we believe that.....</vt:lpstr>
      <vt:lpstr>The best of all the wonders.....</vt:lpstr>
      <vt:lpstr>Slide 11</vt:lpstr>
      <vt:lpstr>BE A PART OF THE JOURNEY</vt:lpstr>
      <vt:lpstr>ACCOUNT DETAILS FOR SUPPORT</vt:lpstr>
      <vt:lpstr>     “You have not lived today until you have done something for someone who can never repay you.”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SANKALP-A PLEDGE TO CHANGE</dc:title>
  <dc:creator>Vijay Kumar</dc:creator>
  <cp:lastModifiedBy>161652</cp:lastModifiedBy>
  <cp:revision>181</cp:revision>
  <dcterms:created xsi:type="dcterms:W3CDTF">2006-08-16T00:00:00Z</dcterms:created>
  <dcterms:modified xsi:type="dcterms:W3CDTF">2015-09-18T05:49:17Z</dcterms:modified>
</cp:coreProperties>
</file>